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3" r:id="rId6"/>
    <p:sldId id="262" r:id="rId7"/>
    <p:sldId id="264" r:id="rId8"/>
    <p:sldId id="260" r:id="rId9"/>
    <p:sldId id="258" r:id="rId10"/>
    <p:sldId id="269" r:id="rId11"/>
    <p:sldId id="266" r:id="rId12"/>
    <p:sldId id="270" r:id="rId13"/>
    <p:sldId id="271" r:id="rId14"/>
    <p:sldId id="275" r:id="rId15"/>
    <p:sldId id="267" r:id="rId16"/>
    <p:sldId id="272" r:id="rId17"/>
    <p:sldId id="4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34"/>
    <a:srgbClr val="FF9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4"/>
    <p:restoredTop sz="93897"/>
  </p:normalViewPr>
  <p:slideViewPr>
    <p:cSldViewPr snapToGrid="0">
      <p:cViewPr varScale="1">
        <p:scale>
          <a:sx n="110" d="100"/>
          <a:sy n="110" d="100"/>
        </p:scale>
        <p:origin x="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652A6-6B02-90F8-E833-F30B01954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50092-E7B8-5BA4-EBD1-53EE892D1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09FA4-2B6A-15B6-90D0-3C14D1E3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18D7-0456-3C4B-BCAD-8894CCB2F51B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1971B-3ED1-FD41-E226-EBC848AF9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BAF63-CCF5-8DDF-7924-ABBA640B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D181-781F-DE47-ABFC-02C36497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7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7098-A4DD-DDD2-1686-4E2E14DD9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908033-9AD0-889A-6415-5A73E7E58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957EE-4311-2F2B-E4DC-39512924C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18D7-0456-3C4B-BCAD-8894CCB2F51B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898ED-DD85-55D3-E3F0-9ED053FB4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D72AB-B7E5-5B7C-5550-5A81394E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D181-781F-DE47-ABFC-02C36497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83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ECD486-4246-D8B4-C4C5-FD72ADF281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444B6-00D2-FE49-F853-0AC6CE352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AD60D-524B-EE90-D8F0-3E5258FA7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18D7-0456-3C4B-BCAD-8894CCB2F51B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742D1-CCA2-5E7D-D442-14009848D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E671C-6B20-694A-3CF0-8ADEEE482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D181-781F-DE47-ABFC-02C36497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6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8F900-01CB-5378-5AB5-59AAA54AB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C7614-5CAF-7AFD-6152-6E6BD1F3F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79D3A-BCB1-EE13-6DA0-F70650153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18D7-0456-3C4B-BCAD-8894CCB2F51B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F32B8-AB33-33EB-4E37-B3AE849AC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3475D-8B7A-F12F-4486-6B191D1A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D181-781F-DE47-ABFC-02C36497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7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79849-2EE5-69C5-D3F8-71B0F288D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8FA81-AAC7-C6A3-5D70-1A8BAB250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0960D-D193-E264-4A59-86618BE5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18D7-0456-3C4B-BCAD-8894CCB2F51B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E5489-5B25-3CA5-E2AF-59D6006F5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5A9DB-88E6-2EEC-9C5A-DFA8D8D7D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D181-781F-DE47-ABFC-02C36497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56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5AFB5-5662-A8F1-923F-A16355253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A39AD-38A4-AA3C-CAE8-7087C080E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438D4-9F40-7661-AF05-EACD8D20F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EC1CC-71E9-D5D7-63BF-0577848CD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18D7-0456-3C4B-BCAD-8894CCB2F51B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F2869-31BB-DFFC-9140-416F37452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DDF1A-D0CE-D6C8-8589-584A4388E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D181-781F-DE47-ABFC-02C36497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F1F8D-631E-F7BF-E7EA-AE736370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DA902-5730-24C1-F510-22ECF05BE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F6953-35DC-D188-0F3E-F52514084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534B73-8C49-4B47-2356-CB495EB01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E2E0A0-D9A7-7FFE-4D2D-F3326C1A2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18BCFB-875C-23C7-EF31-2C87ED401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18D7-0456-3C4B-BCAD-8894CCB2F51B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16C85-7937-3425-E5EE-8F3A75231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E93121-5EBC-8101-D3EF-C2E0F464F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D181-781F-DE47-ABFC-02C36497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2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90112-373F-9E8C-EA9A-683D8E3CA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06A91D-A13A-44B0-2779-DA657D24F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18D7-0456-3C4B-BCAD-8894CCB2F51B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0C04D-4349-5397-88B3-8EC65ECB4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CC3B5-7768-2A51-C5F0-41209340D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D181-781F-DE47-ABFC-02C36497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0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F68C3-BB9D-7B32-B245-DC5A0FD94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18D7-0456-3C4B-BCAD-8894CCB2F51B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3BA976-7CBD-0B9A-2A1D-9CBB5C5F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6E2C3-72C1-A0F7-5E02-D039E9BA8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D181-781F-DE47-ABFC-02C36497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2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65A8-8029-4A1D-865C-77516781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5AA7B-6586-7560-EB25-51BD0DDB7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31E18-81D8-71EB-7D48-53D5A4684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91CA4-BF9E-0643-B622-4662D656D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18D7-0456-3C4B-BCAD-8894CCB2F51B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4CEB2-16AA-5279-3646-6F90A2C0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822A1-DFD7-3B8D-C247-6EFEE58B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D181-781F-DE47-ABFC-02C36497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8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49D0-1C86-2F7F-DD0A-D51DC0DC7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FF94D-2D0F-D8B5-6898-D525169C9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8EBE9-05C8-84A0-A297-9304B0D4A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61A72-C6F5-FF4F-9BFF-1E3E05085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18D7-0456-3C4B-BCAD-8894CCB2F51B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34C23-8F7F-C2EE-6F18-01782D0B4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D80E3-3FDB-EB81-20FD-B15022E4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D181-781F-DE47-ABFC-02C36497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5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9722A-36E6-2F2F-D2A0-90E6EB80B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197F3-4BE5-329D-D3F8-EC8EA84F9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14E94-0660-354E-5383-CFC0243E4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EE18D7-0456-3C4B-BCAD-8894CCB2F51B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543A1-8266-F397-388D-0AAD683D6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20A26-47CE-3BE0-7FA2-0C68D23ED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76D181-781F-DE47-ABFC-02C36497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8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AR6v8IjGHwI?feature=oembed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youtu.be/AR6v8IjGHwI?si=4T01DgFobL-3580_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6074A-A500-D370-1634-C5B516D52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2173" y="1357140"/>
            <a:ext cx="9564129" cy="2819444"/>
          </a:xfrm>
        </p:spPr>
        <p:txBody>
          <a:bodyPr>
            <a:normAutofit/>
          </a:bodyPr>
          <a:lstStyle/>
          <a:p>
            <a:r>
              <a:rPr lang="en-US" sz="7200" b="1" dirty="0"/>
              <a:t>Extension Work in Recent Disasters</a:t>
            </a:r>
          </a:p>
        </p:txBody>
      </p:sp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5A5CBD86-6CE1-02B1-FA26-A96B0EB9F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8C40B0-FE12-624E-5CC7-E4F8883624A9}"/>
              </a:ext>
            </a:extLst>
          </p:cNvPr>
          <p:cNvSpPr txBox="1"/>
          <p:nvPr/>
        </p:nvSpPr>
        <p:spPr>
          <a:xfrm>
            <a:off x="722013" y="5735637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USDA-NIFA</a:t>
            </a:r>
          </a:p>
        </p:txBody>
      </p:sp>
    </p:spTree>
    <p:extLst>
      <p:ext uri="{BB962C8B-B14F-4D97-AF65-F5344CB8AC3E}">
        <p14:creationId xmlns:p14="http://schemas.microsoft.com/office/powerpoint/2010/main" val="1989574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E4848F-9F7E-AED4-85BD-D89660DED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2F564EBE-F1E9-15A3-B59C-C36154EC3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7D9396-B1E1-91DC-1BB6-C2F30B5741A1}"/>
              </a:ext>
            </a:extLst>
          </p:cNvPr>
          <p:cNvSpPr txBox="1"/>
          <p:nvPr/>
        </p:nvSpPr>
        <p:spPr>
          <a:xfrm>
            <a:off x="8197118" y="1028126"/>
            <a:ext cx="3492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Florida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B6EF92-19FB-2406-45F4-B6CF798D9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16" y="3433100"/>
            <a:ext cx="4139239" cy="31044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EC19CB-4628-2CFB-EF91-3DA11EDE7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740" y="2314937"/>
            <a:ext cx="3835079" cy="2876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71551-0689-856F-FE0B-176BBBDF00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813" y="341424"/>
            <a:ext cx="3008769" cy="4317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925BA-1819-F574-4099-CB8443AD9E37}"/>
              </a:ext>
            </a:extLst>
          </p:cNvPr>
          <p:cNvSpPr txBox="1"/>
          <p:nvPr/>
        </p:nvSpPr>
        <p:spPr>
          <a:xfrm>
            <a:off x="269416" y="1028127"/>
            <a:ext cx="3492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Pre-Storm Prep </a:t>
            </a:r>
          </a:p>
        </p:txBody>
      </p:sp>
    </p:spTree>
    <p:extLst>
      <p:ext uri="{BB962C8B-B14F-4D97-AF65-F5344CB8AC3E}">
        <p14:creationId xmlns:p14="http://schemas.microsoft.com/office/powerpoint/2010/main" val="2469414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BEDB2E-A6AD-262C-C85D-E14988370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D13AB2A1-2F4E-BC23-C570-3D5A0FD64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78D5FD-D4E9-E7AC-4AAB-9D1F83332463}"/>
              </a:ext>
            </a:extLst>
          </p:cNvPr>
          <p:cNvSpPr txBox="1"/>
          <p:nvPr/>
        </p:nvSpPr>
        <p:spPr>
          <a:xfrm>
            <a:off x="3075459" y="5894099"/>
            <a:ext cx="505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Florida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5A5CA9-C629-E2B4-D0AF-5A2F865ED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18" y="379126"/>
            <a:ext cx="4866195" cy="3648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AA69B0-B005-D7DD-09E1-2F3EC0ECF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685" y="1122746"/>
            <a:ext cx="5765935" cy="432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38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F995AD-ED43-9D39-5CB4-40C6B505F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742FFDFB-0155-5BB7-991E-2BF0830F8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7C644A-5304-7D88-2E29-DA94B78A40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6" y="377363"/>
            <a:ext cx="5730499" cy="4297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D53DD6-6732-929B-0D78-E84F30C166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740" y="1413624"/>
            <a:ext cx="5374335" cy="4030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DD1A79-009C-7B52-7868-95DF0E257E75}"/>
              </a:ext>
            </a:extLst>
          </p:cNvPr>
          <p:cNvSpPr txBox="1"/>
          <p:nvPr/>
        </p:nvSpPr>
        <p:spPr>
          <a:xfrm>
            <a:off x="1126319" y="5426326"/>
            <a:ext cx="505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Florida </a:t>
            </a:r>
          </a:p>
        </p:txBody>
      </p:sp>
    </p:spTree>
    <p:extLst>
      <p:ext uri="{BB962C8B-B14F-4D97-AF65-F5344CB8AC3E}">
        <p14:creationId xmlns:p14="http://schemas.microsoft.com/office/powerpoint/2010/main" val="31596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857B6A-273A-2893-5393-33539BE60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311BAFAE-F233-2E72-1ADA-AC01BC441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571989-FED8-51A6-3B9C-659B0FEA2D5F}"/>
              </a:ext>
            </a:extLst>
          </p:cNvPr>
          <p:cNvSpPr txBox="1"/>
          <p:nvPr/>
        </p:nvSpPr>
        <p:spPr>
          <a:xfrm>
            <a:off x="5568410" y="5735637"/>
            <a:ext cx="2878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Florida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42C72C-C709-4999-028B-EA68655493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58" y="282143"/>
            <a:ext cx="4535022" cy="6046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978D8-3234-9B2E-0CF7-149F3CE488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292" y="379125"/>
            <a:ext cx="3845750" cy="512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85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A2F723-370F-8D4B-1438-8282F16AC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EA801D65-5D96-6F6D-6B83-C9E04BF23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C656680-1225-BDE5-15D7-8FB862864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11909"/>
            <a:ext cx="3002692" cy="1063192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Highlands County, </a:t>
            </a:r>
            <a:br>
              <a:rPr lang="en-US" sz="2800" b="1" dirty="0"/>
            </a:br>
            <a:r>
              <a:rPr lang="en-US" sz="2800" b="1" dirty="0"/>
              <a:t>Florida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Assessing  Damages</a:t>
            </a:r>
          </a:p>
        </p:txBody>
      </p:sp>
      <p:pic>
        <p:nvPicPr>
          <p:cNvPr id="6" name="Highlands County citrus damage.mov">
            <a:hlinkClick r:id="" action="ppaction://media"/>
            <a:extLst>
              <a:ext uri="{FF2B5EF4-FFF2-40B4-BE49-F238E27FC236}">
                <a16:creationId xmlns:a16="http://schemas.microsoft.com/office/drawing/2014/main" id="{7107D3B2-E415-CAEF-B0E2-68D549463B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1557" y="165222"/>
            <a:ext cx="3705380" cy="6587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BD1AB2-E645-6413-2FFE-348E0C26A2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794" y="1774709"/>
            <a:ext cx="4411439" cy="33085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752F051-9CB3-ACDE-F793-33784B7967C4}"/>
              </a:ext>
            </a:extLst>
          </p:cNvPr>
          <p:cNvSpPr txBox="1">
            <a:spLocks/>
          </p:cNvSpPr>
          <p:nvPr/>
        </p:nvSpPr>
        <p:spPr>
          <a:xfrm>
            <a:off x="7514629" y="595712"/>
            <a:ext cx="3805412" cy="10532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Hurricane Milton</a:t>
            </a:r>
            <a:br>
              <a:rPr lang="en-US" sz="4000" b="1" dirty="0"/>
            </a:b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7970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E16F33-22D1-2BD0-EC43-727041926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E08FBF8E-88C8-CA5D-1233-D1339BE06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  <p:pic>
        <p:nvPicPr>
          <p:cNvPr id="4" name="Picture 3" descr="A screenshot of a hurricane&#10;&#10;Description automatically generated">
            <a:extLst>
              <a:ext uri="{FF2B5EF4-FFF2-40B4-BE49-F238E27FC236}">
                <a16:creationId xmlns:a16="http://schemas.microsoft.com/office/drawing/2014/main" id="{F968A372-2A8F-D9F0-F9B5-7243DBFC6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73" y="319610"/>
            <a:ext cx="3649518" cy="6218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135918-4D74-ADFC-8D29-70ADE8E6C00F}"/>
              </a:ext>
            </a:extLst>
          </p:cNvPr>
          <p:cNvSpPr txBox="1"/>
          <p:nvPr/>
        </p:nvSpPr>
        <p:spPr>
          <a:xfrm>
            <a:off x="4409769" y="1309924"/>
            <a:ext cx="7606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*    Email blast to EDEN POCS &amp; Delegates</a:t>
            </a:r>
          </a:p>
          <a:p>
            <a:r>
              <a:rPr lang="en-US" sz="2800" dirty="0"/>
              <a:t> *    Social Media</a:t>
            </a:r>
          </a:p>
          <a:p>
            <a:r>
              <a:rPr lang="en-US" sz="2800" dirty="0"/>
              <a:t> *    http://</a:t>
            </a:r>
            <a:r>
              <a:rPr lang="en-US" sz="2800" dirty="0" err="1"/>
              <a:t>extensiondisaster.net</a:t>
            </a:r>
            <a:r>
              <a:rPr lang="en-US" sz="2800" dirty="0"/>
              <a:t>  </a:t>
            </a:r>
          </a:p>
          <a:p>
            <a:r>
              <a:rPr lang="en-US" sz="2800" dirty="0"/>
              <a:t> *    Mini-grant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FF953B-94A3-23F7-514E-414784940F19}"/>
              </a:ext>
            </a:extLst>
          </p:cNvPr>
          <p:cNvSpPr txBox="1"/>
          <p:nvPr/>
        </p:nvSpPr>
        <p:spPr>
          <a:xfrm>
            <a:off x="5355429" y="3465636"/>
            <a:ext cx="4909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            The Network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EB7497-3933-0C8E-BDDF-F7DF1B9100C8}"/>
              </a:ext>
            </a:extLst>
          </p:cNvPr>
          <p:cNvCxnSpPr>
            <a:cxnSpLocks/>
          </p:cNvCxnSpPr>
          <p:nvPr/>
        </p:nvCxnSpPr>
        <p:spPr>
          <a:xfrm>
            <a:off x="4647507" y="1066320"/>
            <a:ext cx="6761020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487AA09-7724-C4A6-F0D9-E0714C01EBE3}"/>
              </a:ext>
            </a:extLst>
          </p:cNvPr>
          <p:cNvSpPr txBox="1"/>
          <p:nvPr/>
        </p:nvSpPr>
        <p:spPr>
          <a:xfrm>
            <a:off x="5790420" y="468658"/>
            <a:ext cx="57001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Extension Foundation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077AC5-E601-372F-E93A-3B9BFE36BD77}"/>
              </a:ext>
            </a:extLst>
          </p:cNvPr>
          <p:cNvCxnSpPr>
            <a:cxnSpLocks/>
          </p:cNvCxnSpPr>
          <p:nvPr/>
        </p:nvCxnSpPr>
        <p:spPr>
          <a:xfrm>
            <a:off x="4647507" y="4050411"/>
            <a:ext cx="6761020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7C8178C-0466-5273-2DDE-F69EF4080015}"/>
              </a:ext>
            </a:extLst>
          </p:cNvPr>
          <p:cNvSpPr txBox="1"/>
          <p:nvPr/>
        </p:nvSpPr>
        <p:spPr>
          <a:xfrm>
            <a:off x="4492937" y="4282518"/>
            <a:ext cx="57523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    Sharing of Information</a:t>
            </a:r>
          </a:p>
          <a:p>
            <a:r>
              <a:rPr lang="en-US" sz="2800" dirty="0"/>
              <a:t>*    Sharing of Experiences </a:t>
            </a:r>
          </a:p>
          <a:p>
            <a:r>
              <a:rPr lang="en-US" sz="2800" dirty="0"/>
              <a:t>*    Knowing Someone has Your Back</a:t>
            </a:r>
          </a:p>
        </p:txBody>
      </p:sp>
    </p:spTree>
    <p:extLst>
      <p:ext uri="{BB962C8B-B14F-4D97-AF65-F5344CB8AC3E}">
        <p14:creationId xmlns:p14="http://schemas.microsoft.com/office/powerpoint/2010/main" val="3536044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CC06DE-776E-9B1B-EF3B-0922335D0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2395B73C-CED3-3C5D-2B4E-E2710B2CB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4D7677-FA5A-064A-3C9A-B59459316945}"/>
              </a:ext>
            </a:extLst>
          </p:cNvPr>
          <p:cNvSpPr txBox="1"/>
          <p:nvPr/>
        </p:nvSpPr>
        <p:spPr>
          <a:xfrm>
            <a:off x="1357746" y="5534561"/>
            <a:ext cx="75368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 cord of three strands is not easily broken…… King Solomon</a:t>
            </a:r>
          </a:p>
        </p:txBody>
      </p:sp>
      <p:pic>
        <p:nvPicPr>
          <p:cNvPr id="7" name="Picture 6" descr="Thick blue ropes">
            <a:extLst>
              <a:ext uri="{FF2B5EF4-FFF2-40B4-BE49-F238E27FC236}">
                <a16:creationId xmlns:a16="http://schemas.microsoft.com/office/drawing/2014/main" id="{517F75EA-53AC-785E-6BD9-2330DBCAAD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16" y="270491"/>
            <a:ext cx="7800111" cy="516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2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tree, road&#10;&#10;Description automatically generated">
            <a:extLst>
              <a:ext uri="{FF2B5EF4-FFF2-40B4-BE49-F238E27FC236}">
                <a16:creationId xmlns:a16="http://schemas.microsoft.com/office/drawing/2014/main" id="{0C83DE52-D358-F2BB-974E-AD69126D1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BC69C-5E73-158C-CAB0-6A6D05AC9369}"/>
              </a:ext>
            </a:extLst>
          </p:cNvPr>
          <p:cNvSpPr txBox="1"/>
          <p:nvPr/>
        </p:nvSpPr>
        <p:spPr>
          <a:xfrm>
            <a:off x="3996670" y="5833780"/>
            <a:ext cx="5110259" cy="8759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you, any questions</a:t>
            </a:r>
          </a:p>
        </p:txBody>
      </p:sp>
    </p:spTree>
    <p:extLst>
      <p:ext uri="{BB962C8B-B14F-4D97-AF65-F5344CB8AC3E}">
        <p14:creationId xmlns:p14="http://schemas.microsoft.com/office/powerpoint/2010/main" val="804262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1603A4-321A-C195-1096-6AD486B7E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90326-0D4D-D747-673F-0E85E3572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2173" y="1357140"/>
            <a:ext cx="9564129" cy="2819444"/>
          </a:xfrm>
        </p:spPr>
        <p:txBody>
          <a:bodyPr>
            <a:normAutofit/>
          </a:bodyPr>
          <a:lstStyle/>
          <a:p>
            <a:r>
              <a:rPr lang="en-US" sz="7200" b="1" dirty="0"/>
              <a:t>Texas Wildfires </a:t>
            </a:r>
          </a:p>
        </p:txBody>
      </p:sp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9A94C8C6-F92B-F4F1-2214-6B7960CEB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11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8B9B86-4312-D56E-D435-7EF6171C6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BB905CC5-3D4C-7AD1-7AE3-A4D84AD73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E5677C-9FBB-CCE3-A275-A3336CAD6B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12" y="2410691"/>
            <a:ext cx="5504680" cy="4128510"/>
          </a:xfrm>
          <a:prstGeom prst="rect">
            <a:avLst/>
          </a:prstGeom>
        </p:spPr>
      </p:pic>
      <p:pic>
        <p:nvPicPr>
          <p:cNvPr id="4" name="Picture 3" descr="A herd of cows walking on a dirt road&#10;&#10;Description automatically generated">
            <a:extLst>
              <a:ext uri="{FF2B5EF4-FFF2-40B4-BE49-F238E27FC236}">
                <a16:creationId xmlns:a16="http://schemas.microsoft.com/office/drawing/2014/main" id="{AD2A37FA-1B3E-8569-1625-D978718B1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324" y="220663"/>
            <a:ext cx="6192764" cy="41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24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281FA-C4E4-FF3C-4AB5-D274BBB7C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E04D517B-2E68-ED18-325C-6C31BC64B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600C42-516F-FCA5-DE7F-FDEFF42A7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12" y="452761"/>
            <a:ext cx="4638430" cy="6184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DC234-EF8A-8580-CFC2-3148AA8AA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040" y="220663"/>
            <a:ext cx="6251495" cy="468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99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D33F7F-D9BB-69FF-FFF8-B91A282F7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27A0F7BB-830A-E871-DEEB-D0B0F22A8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18CF5-19BE-1F2A-F390-B0D54C837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844" y="374073"/>
            <a:ext cx="6262807" cy="4697105"/>
          </a:xfrm>
          <a:prstGeom prst="rect">
            <a:avLst/>
          </a:prstGeom>
        </p:spPr>
      </p:pic>
      <p:pic>
        <p:nvPicPr>
          <p:cNvPr id="6" name="Picture 5" descr="A store with a sign&#10;&#10;Description automatically generated">
            <a:extLst>
              <a:ext uri="{FF2B5EF4-FFF2-40B4-BE49-F238E27FC236}">
                <a16:creationId xmlns:a16="http://schemas.microsoft.com/office/drawing/2014/main" id="{1A0BAD5C-F1D3-AE97-8DB8-AE4D1BDAE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34298" y="1267058"/>
            <a:ext cx="5765177" cy="43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42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114929-6D70-7DCF-AF39-A40B55C38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E08DC-AD4C-B939-CC4E-12F612CAD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383" y="2128948"/>
            <a:ext cx="11917234" cy="3606689"/>
          </a:xfrm>
        </p:spPr>
        <p:txBody>
          <a:bodyPr>
            <a:noAutofit/>
          </a:bodyPr>
          <a:lstStyle/>
          <a:p>
            <a:br>
              <a:rPr lang="en-US" sz="6600" b="1" dirty="0"/>
            </a:br>
            <a:br>
              <a:rPr lang="en-US" sz="6600" b="1" dirty="0"/>
            </a:br>
            <a:r>
              <a:rPr lang="en-US" sz="6600" b="1" dirty="0"/>
              <a:t>Hurricane Helene</a:t>
            </a:r>
            <a:br>
              <a:rPr lang="en-US" sz="6600" b="1" dirty="0"/>
            </a:br>
            <a:r>
              <a:rPr lang="en-US" sz="6600" b="1" dirty="0"/>
              <a:t>September 26-29</a:t>
            </a:r>
            <a:br>
              <a:rPr lang="en-US" sz="6600" b="1" dirty="0"/>
            </a:br>
            <a:br>
              <a:rPr lang="en-US" sz="6600" b="1" dirty="0"/>
            </a:br>
            <a:br>
              <a:rPr lang="en-US" sz="2800" b="1" dirty="0"/>
            </a:br>
            <a:r>
              <a:rPr lang="en-US" sz="5400" b="1" dirty="0"/>
              <a:t>Georgia, North Carolina, &amp; Florida</a:t>
            </a:r>
            <a:br>
              <a:rPr lang="en-US" sz="5400" b="1" dirty="0"/>
            </a:br>
            <a:r>
              <a:rPr lang="en-US" sz="5400" b="1" dirty="0"/>
              <a:t>Impacts &amp; Examples of </a:t>
            </a:r>
            <a:br>
              <a:rPr lang="en-US" sz="5400" b="1" dirty="0"/>
            </a:br>
            <a:r>
              <a:rPr lang="en-US" sz="5400" b="1" dirty="0"/>
              <a:t>Extension’s Response</a:t>
            </a:r>
          </a:p>
        </p:txBody>
      </p:sp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872B5018-08D7-0910-06BA-D37FD4D3F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7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39E73C-5B44-9F05-FE5F-D1D99C66F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2C8F8EB1-A138-535E-C50C-5D60AE15C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5385F6-3667-0E01-1521-C7B96037D92F}"/>
              </a:ext>
            </a:extLst>
          </p:cNvPr>
          <p:cNvSpPr txBox="1"/>
          <p:nvPr/>
        </p:nvSpPr>
        <p:spPr>
          <a:xfrm>
            <a:off x="3028424" y="5885028"/>
            <a:ext cx="5053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Georgia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6BA82-BD19-7D59-1299-225437D31FC2}"/>
              </a:ext>
            </a:extLst>
          </p:cNvPr>
          <p:cNvSpPr txBox="1"/>
          <p:nvPr/>
        </p:nvSpPr>
        <p:spPr>
          <a:xfrm>
            <a:off x="3506230" y="4628290"/>
            <a:ext cx="609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https://youtu.be/AR6v8IjGHwI?si=4T01DgFobL-3580_</a:t>
            </a:r>
            <a:endParaRPr lang="en-US" dirty="0"/>
          </a:p>
          <a:p>
            <a:endParaRPr lang="en-US" dirty="0"/>
          </a:p>
        </p:txBody>
      </p:sp>
      <p:pic>
        <p:nvPicPr>
          <p:cNvPr id="7" name="Online Media 6" descr="Helene Across SE District">
            <a:hlinkClick r:id="" action="ppaction://media"/>
            <a:extLst>
              <a:ext uri="{FF2B5EF4-FFF2-40B4-BE49-F238E27FC236}">
                <a16:creationId xmlns:a16="http://schemas.microsoft.com/office/drawing/2014/main" id="{E52FDA2D-A4ED-05D2-4749-C2D9DF634CC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36467" y="220663"/>
            <a:ext cx="9658235" cy="54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12A242-5D43-E4F7-29D6-713D17FDA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B7CE09F0-6E8E-BD75-0AA1-F13C63240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  <p:pic>
        <p:nvPicPr>
          <p:cNvPr id="4" name="Picture 3" descr="A helicopter with a forklift and a forklift&#10;&#10;Description automatically generated">
            <a:extLst>
              <a:ext uri="{FF2B5EF4-FFF2-40B4-BE49-F238E27FC236}">
                <a16:creationId xmlns:a16="http://schemas.microsoft.com/office/drawing/2014/main" id="{B2093749-C703-F2D2-8A16-46EC7B6E9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599" y="522576"/>
            <a:ext cx="5684367" cy="4263276"/>
          </a:xfrm>
          <a:prstGeom prst="rect">
            <a:avLst/>
          </a:prstGeom>
        </p:spPr>
      </p:pic>
      <p:pic>
        <p:nvPicPr>
          <p:cNvPr id="7" name="Picture 6" descr="A group of men carrying boxes&#10;&#10;Description automatically generated">
            <a:extLst>
              <a:ext uri="{FF2B5EF4-FFF2-40B4-BE49-F238E27FC236}">
                <a16:creationId xmlns:a16="http://schemas.microsoft.com/office/drawing/2014/main" id="{A85E59FA-4821-3097-8A5B-018CC96EA3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4455" y="3846871"/>
            <a:ext cx="3342971" cy="2507228"/>
          </a:xfrm>
          <a:prstGeom prst="rect">
            <a:avLst/>
          </a:prstGeom>
        </p:spPr>
      </p:pic>
      <p:pic>
        <p:nvPicPr>
          <p:cNvPr id="11" name="Picture 10" descr="A group of people sitting at a table in a warehouse&#10;&#10;Description automatically generated">
            <a:extLst>
              <a:ext uri="{FF2B5EF4-FFF2-40B4-BE49-F238E27FC236}">
                <a16:creationId xmlns:a16="http://schemas.microsoft.com/office/drawing/2014/main" id="{CB76D082-9F5F-86F0-750A-CDE2A9E7DD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3" y="235410"/>
            <a:ext cx="4026312" cy="3019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4E6441-0EA3-E5EA-1FC2-A1C80C947862}"/>
              </a:ext>
            </a:extLst>
          </p:cNvPr>
          <p:cNvSpPr txBox="1"/>
          <p:nvPr/>
        </p:nvSpPr>
        <p:spPr>
          <a:xfrm>
            <a:off x="4499346" y="5193082"/>
            <a:ext cx="422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North Carolina</a:t>
            </a:r>
          </a:p>
        </p:txBody>
      </p:sp>
    </p:spTree>
    <p:extLst>
      <p:ext uri="{BB962C8B-B14F-4D97-AF65-F5344CB8AC3E}">
        <p14:creationId xmlns:p14="http://schemas.microsoft.com/office/powerpoint/2010/main" val="598524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00B5D5-D4FC-5A8A-381A-89BD63095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orange and white letters&#10;&#10;Description automatically generated">
            <a:extLst>
              <a:ext uri="{FF2B5EF4-FFF2-40B4-BE49-F238E27FC236}">
                <a16:creationId xmlns:a16="http://schemas.microsoft.com/office/drawing/2014/main" id="{6F29327C-3371-D072-3B1D-A264ECFA1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88" y="5735637"/>
            <a:ext cx="3289300" cy="90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F4780-79CD-828A-4C90-442C4354DD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26" y="277791"/>
            <a:ext cx="4010613" cy="532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C0ABC-CCA3-183A-F652-E2564DFC9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557" y="1052552"/>
            <a:ext cx="4011592" cy="53265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5ADDB-FF94-AFBF-FB8F-DCF161EDFA9A}"/>
              </a:ext>
            </a:extLst>
          </p:cNvPr>
          <p:cNvSpPr txBox="1"/>
          <p:nvPr/>
        </p:nvSpPr>
        <p:spPr>
          <a:xfrm>
            <a:off x="8726789" y="2581341"/>
            <a:ext cx="3270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North Carolina</a:t>
            </a:r>
          </a:p>
        </p:txBody>
      </p:sp>
    </p:spTree>
    <p:extLst>
      <p:ext uri="{BB962C8B-B14F-4D97-AF65-F5344CB8AC3E}">
        <p14:creationId xmlns:p14="http://schemas.microsoft.com/office/powerpoint/2010/main" val="4004678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128</Words>
  <Application>Microsoft Macintosh PowerPoint</Application>
  <PresentationFormat>Widescreen</PresentationFormat>
  <Paragraphs>26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Extension Work in Recent Disasters</vt:lpstr>
      <vt:lpstr>Texas Wildfires </vt:lpstr>
      <vt:lpstr>PowerPoint Presentation</vt:lpstr>
      <vt:lpstr>PowerPoint Presentation</vt:lpstr>
      <vt:lpstr>PowerPoint Presentation</vt:lpstr>
      <vt:lpstr>  Hurricane Helene September 26-29   Georgia, North Carolina, &amp; Florida Impacts &amp; Examples of  Extension’s Response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Highlands County,  Florida  Assessing  Damages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Lindsey,Angela B</dc:creator>
  <cp:lastModifiedBy>Kelsey M Fitzgerald</cp:lastModifiedBy>
  <cp:revision>14</cp:revision>
  <dcterms:created xsi:type="dcterms:W3CDTF">2024-10-10T22:16:29Z</dcterms:created>
  <dcterms:modified xsi:type="dcterms:W3CDTF">2024-10-16T13:34:53Z</dcterms:modified>
</cp:coreProperties>
</file>